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7" r:id="rId5"/>
    <p:sldId id="358" r:id="rId6"/>
    <p:sldId id="359" r:id="rId7"/>
    <p:sldId id="362" r:id="rId8"/>
    <p:sldId id="360" r:id="rId9"/>
    <p:sldId id="361" r:id="rId10"/>
    <p:sldId id="356" r:id="rId1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F21"/>
    <a:srgbClr val="D9541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84D69-3C52-445B-A810-DD4F374897B6}" v="6" dt="2021-10-07T08:50:2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639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4BA057-8F2A-49CA-8492-26E01BAA3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818D43-F298-4AA2-AE9D-BD9DBD5E8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AE8C24-7663-4755-BD64-18CEC292F724}" type="datetimeFigureOut">
              <a:rPr lang="it-IT"/>
              <a:pPr>
                <a:defRPr/>
              </a:pPr>
              <a:t>28/11/2021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27ACB1-6663-43E9-8615-5FC55A293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0CE4EB-6312-4E8C-A875-AD472E914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4BA86B-9A5B-471A-A51F-59D1541E3FC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438834E-CBAD-4B9B-A8A7-E00DBB04311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3BCA582-712A-4F77-9278-CD4D93C5D8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543CA8C9-0B8A-4A55-9FED-2A577EA87A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9A3A620-0AED-435F-87EC-F60DA6EFAB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5C1513F-4364-4255-A3B2-D95FC76720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E20FAA0-6CD1-47FE-8442-01C027B07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E089B42F-5DF8-46B2-B64F-0F197D49EE0B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6781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221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6761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8235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briefly</a:t>
            </a:r>
            <a:r>
              <a:rPr lang="it-IT" dirty="0"/>
              <a:t> the theory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9B42F-5DF8-46B2-B64F-0F197D49EE0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3531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566F108F-37FB-4BEE-91A3-49D240F349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5905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83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912092A8-443B-42DB-A7C4-CC8770689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51000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2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2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Pr>
        <a:solidFill>
          <a:srgbClr val="B30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igilloLogoLAST_WhiteOK">
            <a:extLst>
              <a:ext uri="{FF2B5EF4-FFF2-40B4-BE49-F238E27FC236}">
                <a16:creationId xmlns:a16="http://schemas.microsoft.com/office/drawing/2014/main" id="{0A19595C-2E2B-4F61-9B5C-9EE7020EC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027238"/>
            <a:ext cx="62642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12F5B8-C118-4D3E-8E9A-7A1FC920DC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240838" cy="10080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3B23D760-9C5E-4FB7-AC5A-CFF061A8B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5304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17185-F903-4061-8AA0-E9F60A7BBC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793750" y="9382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3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D389D0-D9AA-45D8-8574-AEE5A92828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80975" y="0"/>
            <a:ext cx="9336088" cy="576263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C35E195-0B51-412C-BE8B-9DFFD68F6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16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D92AD7B-7365-41D4-A9CC-F55E60ED5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F90E89D-8E2F-4CE5-BF6A-89335E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686107-2F26-408E-90E3-FAFF22EE6B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D1E12F8-DF16-4E5C-ABF1-6DB28C171A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285B96-D082-470F-9AAC-8A3C636322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fld id="{4B6447B9-7737-43BD-81C9-3381C4CF6C30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2613320-53DF-4E92-BE38-65624D44622A}"/>
              </a:ext>
            </a:extLst>
          </p:cNvPr>
          <p:cNvSpPr/>
          <p:nvPr/>
        </p:nvSpPr>
        <p:spPr>
          <a:xfrm>
            <a:off x="-901017" y="1136895"/>
            <a:ext cx="10946033" cy="541686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Information and Computing</a:t>
            </a: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2021 - 2022</a:t>
            </a:r>
          </a:p>
          <a:p>
            <a:pPr algn="ctr"/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Saverio Monaco</a:t>
            </a:r>
          </a:p>
          <a:p>
            <a:pPr algn="ctr"/>
            <a:r>
              <a:rPr lang="it-IT" sz="3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06/12/21</a:t>
            </a:r>
          </a:p>
          <a:p>
            <a:pPr algn="ctr"/>
            <a:r>
              <a:rPr lang="it-IT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</a:t>
            </a:r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</a:t>
            </a:r>
          </a:p>
          <a:p>
            <a:pPr algn="ctr"/>
            <a:endParaRPr lang="it-IT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36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Split-Operator Application in a Time</a:t>
            </a:r>
          </a:p>
          <a:p>
            <a:pPr algn="ctr"/>
            <a:r>
              <a:rPr lang="it-IT" sz="3600" b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Dependent</a:t>
            </a:r>
            <a:r>
              <a:rPr lang="it-IT" sz="3600" b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Hamiltonian</a:t>
            </a:r>
            <a:endParaRPr lang="it-IT" sz="3600" b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61B627-DAE3-4A7A-8A43-EAB45072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8" y="5595146"/>
            <a:ext cx="1617889" cy="11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7803931" y="362608"/>
            <a:ext cx="1340069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1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6216869" y="362608"/>
            <a:ext cx="2927131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83DD0C60-88A9-4FEC-9DDD-5B7875AF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47725" y="-443903"/>
            <a:ext cx="9991725" cy="129304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0CD1EB6-1E67-4676-8EEC-07FF3ACC841E}"/>
              </a:ext>
            </a:extLst>
          </p:cNvPr>
          <p:cNvSpPr txBox="1"/>
          <p:nvPr/>
        </p:nvSpPr>
        <p:spPr bwMode="auto">
          <a:xfrm>
            <a:off x="1237593" y="5704817"/>
            <a:ext cx="81534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rtlCol="0" anchor="ctr" anchorCtr="0">
            <a:noAutofit/>
          </a:bodyPr>
          <a:lstStyle/>
          <a:p>
            <a:pPr eaLnBrk="1" hangingPunct="1"/>
            <a:r>
              <a:rPr lang="en-US" sz="1400" b="0" dirty="0"/>
              <a:t>To compile it:</a:t>
            </a:r>
          </a:p>
          <a:p>
            <a:pPr eaLnBrk="1" hangingPunct="1"/>
            <a:r>
              <a:rPr lang="en-US" sz="1400" b="0" dirty="0" err="1">
                <a:latin typeface="Bahnschrift SemiLight" panose="020B0502040204020203" pitchFamily="34" charset="0"/>
              </a:rPr>
              <a:t>gfortran</a:t>
            </a:r>
            <a:r>
              <a:rPr lang="en-US" sz="1400" b="0" dirty="0">
                <a:latin typeface="Bahnschrift SemiLight" panose="020B0502040204020203" pitchFamily="34" charset="0"/>
              </a:rPr>
              <a:t> time_dep_qho.f03 -o </a:t>
            </a:r>
            <a:r>
              <a:rPr lang="en-US" sz="1400" b="0" dirty="0" err="1">
                <a:latin typeface="Bahnschrift SemiLight" panose="020B0502040204020203" pitchFamily="34" charset="0"/>
              </a:rPr>
              <a:t>tqho</a:t>
            </a:r>
            <a:r>
              <a:rPr lang="en-US" sz="1400" b="0" dirty="0">
                <a:latin typeface="Bahnschrift SemiLight" panose="020B0502040204020203" pitchFamily="34" charset="0"/>
              </a:rPr>
              <a:t> -Wall -</a:t>
            </a:r>
            <a:r>
              <a:rPr lang="en-US" sz="1400" b="0" dirty="0" err="1">
                <a:latin typeface="Bahnschrift SemiLight" panose="020B0502040204020203" pitchFamily="34" charset="0"/>
              </a:rPr>
              <a:t>llapack</a:t>
            </a:r>
            <a:r>
              <a:rPr lang="en-US" sz="1400" b="0" dirty="0">
                <a:latin typeface="Bahnschrift SemiLight" panose="020B0502040204020203" pitchFamily="34" charset="0"/>
              </a:rPr>
              <a:t> </a:t>
            </a:r>
            <a:r>
              <a:rPr lang="en-US" sz="1400" dirty="0">
                <a:latin typeface="Bahnschrift SemiLight" panose="020B0502040204020203" pitchFamily="34" charset="0"/>
              </a:rPr>
              <a:t>-lfftw3 </a:t>
            </a:r>
            <a:r>
              <a:rPr lang="en-US" sz="1400" b="0" dirty="0">
                <a:latin typeface="Bahnschrift SemiLight" panose="020B0502040204020203" pitchFamily="34" charset="0"/>
              </a:rPr>
              <a:t>-</a:t>
            </a:r>
            <a:r>
              <a:rPr lang="en-US" sz="1400" b="0" dirty="0" err="1">
                <a:latin typeface="Bahnschrift SemiLight" panose="020B0502040204020203" pitchFamily="34" charset="0"/>
              </a:rPr>
              <a:t>frecursive</a:t>
            </a:r>
            <a:endParaRPr lang="en-US" sz="1400" b="0" dirty="0">
              <a:latin typeface="Bahnschrift SemiLight" panose="020B0502040204020203" pitchFamily="34" charset="0"/>
            </a:endParaRPr>
          </a:p>
          <a:p>
            <a:pPr eaLnBrk="1" hangingPunct="1"/>
            <a:endParaRPr lang="en-US" sz="1400" b="0" dirty="0"/>
          </a:p>
          <a:p>
            <a:pPr eaLnBrk="1" hangingPunct="1"/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02418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6216869" y="362608"/>
            <a:ext cx="2927131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Development</a:t>
            </a:r>
            <a:r>
              <a:rPr lang="it-IT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80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6216869" y="362608"/>
            <a:ext cx="2927131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6978F10-4CE2-4841-9E9C-B6ADF6AE79BA}"/>
              </a:ext>
            </a:extLst>
          </p:cNvPr>
          <p:cNvGrpSpPr/>
          <p:nvPr/>
        </p:nvGrpSpPr>
        <p:grpSpPr>
          <a:xfrm>
            <a:off x="1056290" y="1085139"/>
            <a:ext cx="6705600" cy="5772861"/>
            <a:chOff x="1145628" y="1022078"/>
            <a:chExt cx="6700344" cy="6216976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0CE02B78-9CE2-4C91-9F71-E868B737C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28" y="1022078"/>
              <a:ext cx="6700344" cy="2233448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ACFB2C2-4947-4D14-A426-FF61BA141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28" y="3013842"/>
              <a:ext cx="6700344" cy="2233448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DF00E02-4157-4B33-BB7B-0C7179F89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28" y="5005606"/>
              <a:ext cx="6700344" cy="223344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111F62D-A590-4865-98AB-922C7675AFD2}"/>
                  </a:ext>
                </a:extLst>
              </p:cNvPr>
              <p:cNvSpPr txBox="1"/>
              <p:nvPr/>
            </p:nvSpPr>
            <p:spPr bwMode="auto">
              <a:xfrm>
                <a:off x="-725213" y="1442858"/>
                <a:ext cx="2832538" cy="1358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111F62D-A590-4865-98AB-922C7675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725213" y="1442858"/>
                <a:ext cx="2832538" cy="1358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F232C18-CFFF-4D24-B819-35164AFBAFDB}"/>
                  </a:ext>
                </a:extLst>
              </p:cNvPr>
              <p:cNvSpPr txBox="1"/>
              <p:nvPr/>
            </p:nvSpPr>
            <p:spPr bwMode="auto">
              <a:xfrm>
                <a:off x="141890" y="351437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F232C18-CFFF-4D24-B819-35164AFBA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890" y="3514370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7333" r="-14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52B1F9F-B6B6-4E09-871B-6A1CE7FE7B38}"/>
                  </a:ext>
                </a:extLst>
              </p:cNvPr>
              <p:cNvSpPr txBox="1"/>
              <p:nvPr/>
            </p:nvSpPr>
            <p:spPr bwMode="auto">
              <a:xfrm>
                <a:off x="141890" y="531566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Im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52B1F9F-B6B6-4E09-871B-6A1CE7FE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890" y="5315661"/>
                <a:ext cx="914400" cy="914400"/>
              </a:xfrm>
              <a:prstGeom prst="rect">
                <a:avLst/>
              </a:prstGeom>
              <a:blipFill>
                <a:blip r:embed="rId8"/>
                <a:stretch>
                  <a:fillRect l="-7333" r="-14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19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10">
            <a:extLst>
              <a:ext uri="{FF2B5EF4-FFF2-40B4-BE49-F238E27FC236}">
                <a16:creationId xmlns:a16="http://schemas.microsoft.com/office/drawing/2014/main" id="{ED32AF09-CF86-4D49-85E2-CC111B5F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619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5" name="CasellaDiTesto 13">
            <a:extLst>
              <a:ext uri="{FF2B5EF4-FFF2-40B4-BE49-F238E27FC236}">
                <a16:creationId xmlns:a16="http://schemas.microsoft.com/office/drawing/2014/main" id="{0D373E1D-380D-4868-9DBF-30318ECE9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412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8197" name="CasellaDiTesto 1">
            <a:extLst>
              <a:ext uri="{FF2B5EF4-FFF2-40B4-BE49-F238E27FC236}">
                <a16:creationId xmlns:a16="http://schemas.microsoft.com/office/drawing/2014/main" id="{DABE2A0C-C977-463D-B219-FCD2A84DC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8101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180000" rIns="216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A7A617F-E94E-45F3-BF7B-6B8D74AC8DA7}"/>
              </a:ext>
            </a:extLst>
          </p:cNvPr>
          <p:cNvSpPr/>
          <p:nvPr/>
        </p:nvSpPr>
        <p:spPr>
          <a:xfrm>
            <a:off x="6216869" y="362608"/>
            <a:ext cx="2927131" cy="646331"/>
          </a:xfrm>
          <a:prstGeom prst="rect">
            <a:avLst/>
          </a:prstGeom>
          <a:solidFill>
            <a:srgbClr val="B20F21"/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r>
              <a:rPr lang="it-IT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9BCEA46-D0D2-422B-9EEB-0C57CCF5E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946" y="1137142"/>
            <a:ext cx="3715410" cy="1857705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F692E6C6-9DBF-4C74-9B27-90B060B5A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946" y="2994847"/>
            <a:ext cx="3715410" cy="1857706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AEB29F9-20FD-4756-A897-CF5135FF31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946" y="4963508"/>
            <a:ext cx="3715412" cy="1857706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21B548FD-1B89-4CC2-9F87-38D3E123FC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28590" y="1137142"/>
            <a:ext cx="3715410" cy="1857705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A660EA2F-88B1-41B1-85E1-0E20F79931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8588" y="3018791"/>
            <a:ext cx="3715410" cy="1857705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8E532C70-C459-48AA-AE80-3F455942FD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8588" y="4900440"/>
            <a:ext cx="3715410" cy="1857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1218A391-5A90-49A9-AFC9-1F0781954126}"/>
                  </a:ext>
                </a:extLst>
              </p:cNvPr>
              <p:cNvSpPr txBox="1"/>
              <p:nvPr/>
            </p:nvSpPr>
            <p:spPr bwMode="auto">
              <a:xfrm>
                <a:off x="220712" y="89729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:r>
                  <a:rPr lang="it-IT" sz="1600" b="0" dirty="0">
                    <a:solidFill>
                      <a:schemeClr val="tx1"/>
                    </a:solidFill>
                  </a:rPr>
                  <a:t>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1218A391-5A90-49A9-AFC9-1F078195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12" y="897294"/>
                <a:ext cx="914400" cy="914400"/>
              </a:xfrm>
              <a:prstGeom prst="rect">
                <a:avLst/>
              </a:prstGeom>
              <a:blipFill>
                <a:blip r:embed="rId15"/>
                <a:stretch>
                  <a:fillRect l="-18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6E8321-89CC-4F6D-8372-873FAD67F0B5}"/>
                  </a:ext>
                </a:extLst>
              </p:cNvPr>
              <p:cNvSpPr txBox="1"/>
              <p:nvPr/>
            </p:nvSpPr>
            <p:spPr bwMode="auto">
              <a:xfrm>
                <a:off x="4640312" y="89729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r" eaLnBrk="1" hangingPunct="1"/>
                <a:r>
                  <a:rPr lang="it-IT" sz="1600" b="0" dirty="0">
                    <a:solidFill>
                      <a:schemeClr val="tx1"/>
                    </a:solidFill>
                  </a:rPr>
                  <a:t>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6E8321-89CC-4F6D-8372-873FAD67F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0312" y="897294"/>
                <a:ext cx="914400" cy="914400"/>
              </a:xfrm>
              <a:prstGeom prst="rect">
                <a:avLst/>
              </a:prstGeom>
              <a:blipFill>
                <a:blip r:embed="rId16"/>
                <a:stretch>
                  <a:fillRect l="-18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93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9AAD7CB-2301-461E-A13D-14C29E779385}"/>
              </a:ext>
            </a:extLst>
          </p:cNvPr>
          <p:cNvSpPr/>
          <p:nvPr/>
        </p:nvSpPr>
        <p:spPr>
          <a:xfrm>
            <a:off x="1044262" y="3609880"/>
            <a:ext cx="7176243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Thanks for the </a:t>
            </a:r>
            <a:r>
              <a:rPr lang="it-IT" sz="3200" b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cs typeface="Arial"/>
              </a:rPr>
              <a:t>attention</a:t>
            </a:r>
            <a:endParaRPr lang="it-IT" dirty="0" err="1"/>
          </a:p>
          <a:p>
            <a:pPr algn="ctr"/>
            <a:r>
              <a:rPr lang="it-IT" sz="3200" b="0" dirty="0">
                <a:ln w="9525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rial"/>
                <a:cs typeface="Arial"/>
              </a:rPr>
              <a:t>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937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tIns="180000" rIns="216000" anchor="ctr" anchorCtr="0">
        <a:noAutofit/>
      </a:bodyPr>
      <a:lstStyle>
        <a:defPPr algn="r" eaLnBrk="1" hangingPunct="1">
          <a:defRPr sz="2800" b="0" dirty="0">
            <a:solidFill>
              <a:schemeClr val="bg1"/>
            </a:solidFill>
          </a:defRPr>
        </a:defPPr>
      </a:lstStyle>
    </a:tx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DCBB690369764B9D43BECCAB70C09E" ma:contentTypeVersion="2" ma:contentTypeDescription="Creare un nuovo documento." ma:contentTypeScope="" ma:versionID="afb4f6f0e8768aece4ced0bc8b592aa8">
  <xsd:schema xmlns:xsd="http://www.w3.org/2001/XMLSchema" xmlns:xs="http://www.w3.org/2001/XMLSchema" xmlns:p="http://schemas.microsoft.com/office/2006/metadata/properties" xmlns:ns3="8d210665-cc30-40de-a1c4-5d90bbb582de" targetNamespace="http://schemas.microsoft.com/office/2006/metadata/properties" ma:root="true" ma:fieldsID="30001dd1014d9356cef1b781b5f5a3ea" ns3:_="">
    <xsd:import namespace="8d210665-cc30-40de-a1c4-5d90bbb58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0665-cc30-40de-a1c4-5d90bbb58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5D325D-3B77-47CA-8757-84DD5741DF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66CB83-75C2-4E18-A7C0-870E6C54CCD6}">
  <ds:schemaRefs>
    <ds:schemaRef ds:uri="8d210665-cc30-40de-a1c4-5d90bbb582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5D3D51-03CC-4736-A35A-7D072B275084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8d210665-cc30-40de-a1c4-5d90bbb582d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127</Words>
  <Application>Microsoft Office PowerPoint</Application>
  <PresentationFormat>Presentazione su schermo (4:3)</PresentationFormat>
  <Paragraphs>33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Bahnschrift SemiLight</vt:lpstr>
      <vt:lpstr>Cambria Math</vt:lpstr>
      <vt:lpstr>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Monaco Saverio</cp:lastModifiedBy>
  <cp:revision>10</cp:revision>
  <cp:lastPrinted>2019-05-27T11:07:33Z</cp:lastPrinted>
  <dcterms:created xsi:type="dcterms:W3CDTF">2007-03-01T10:31:45Z</dcterms:created>
  <dcterms:modified xsi:type="dcterms:W3CDTF">2021-11-28T14:29:56Z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0x01010033DCBB690369764B9D43BECCAB70C09E</vt:lpwstr>
  </property>
</Properties>
</file>